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302b6a711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b302b6a711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302b6a711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302b6a711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302b6a711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302b6a711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302b6a711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302b6a711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302b6a711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302b6a711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b302b6a711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b302b6a711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b302b6a711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b302b6a711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302b6a711_0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b302b6a711_0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cs" sz="2000">
                <a:latin typeface="Lato"/>
                <a:ea typeface="Lato"/>
                <a:cs typeface="Lato"/>
                <a:sym typeface="Lato"/>
              </a:rPr>
              <a:t>Where to open a new fast food restaurant in Toronto?</a:t>
            </a:r>
            <a:endParaRPr b="0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s"/>
              <a:t>Coursera Capstone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cs" sz="2000">
                <a:latin typeface="Lato"/>
                <a:ea typeface="Lato"/>
                <a:cs typeface="Lato"/>
                <a:sym typeface="Lato"/>
              </a:rPr>
              <a:t>Introduction</a:t>
            </a:r>
            <a:endParaRPr b="0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9" name="Google Shape;79;p1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cs" sz="2000"/>
              <a:t>I will be examining which boroughs are the best to open a new fast food restaurant in Toronto. I assume that areas with the lowest amount of (fast food) restaurants would be the best ones. This project might be interesting for anyone planning to open a new fast food restaurant, whether it’s a chain (e. g. KFC) or a small business.</a:t>
            </a:r>
            <a:endParaRPr sz="20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cs" sz="2000">
                <a:latin typeface="Lato"/>
                <a:ea typeface="Lato"/>
                <a:cs typeface="Lato"/>
                <a:sym typeface="Lato"/>
              </a:rPr>
              <a:t>Data frame with geospatial data of Toronto</a:t>
            </a:r>
            <a:endParaRPr b="0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" name="Google Shape;85;p15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4175" y="1253765"/>
            <a:ext cx="6529051" cy="297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cs" sz="2000">
                <a:latin typeface="Lato"/>
                <a:ea typeface="Lato"/>
                <a:cs typeface="Lato"/>
                <a:sym typeface="Lato"/>
              </a:rPr>
              <a:t>Methodology</a:t>
            </a:r>
            <a:endParaRPr b="0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Google Shape;92;p16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cs" sz="1200"/>
              <a:t>I will start by creating a data frame containing a list of all boroughs and neighborhoods in Toronto, including their postal codes, latitude, and longitude. Then I will examine the number of fast food restaurants in each neighborhood using the Foursquare API. Using one hot encoding, I will generate a data frame that contains all neighborhoods and the number of venues located in them, according to the Foursquare venues categories. I will later drop all columns with neighborhoods who already have some fast food restaurants (around half of all Toronto neighborhoods). By visualizing the neighborhoods without fast food restaurants on a map, it becomes apparent that most of these neighborhoods are scattered around downtown Toronto. Using the Foursquare API again, I will generate a list of all restaurants located in the city center. By visualizing these restaurants on a map, I can see that most of them are centered around the same spot, while there are no restaurants in other parts of the Toronto city center. I suggest these parts of Toronto as an ideal location for a new fast food restaurant.</a:t>
            </a:r>
            <a:endParaRPr sz="1200"/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cs" sz="2000">
                <a:latin typeface="Lato"/>
                <a:ea typeface="Lato"/>
                <a:cs typeface="Lato"/>
                <a:sym typeface="Lato"/>
              </a:rPr>
              <a:t>Map of neighborhoods with no fast food restaurants</a:t>
            </a:r>
            <a:endParaRPr b="0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8" name="Google Shape;98;p17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6175" y="1154225"/>
            <a:ext cx="5539701" cy="322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ctrTitle"/>
          </p:nvPr>
        </p:nvSpPr>
        <p:spPr>
          <a:xfrm>
            <a:off x="4695275" y="630225"/>
            <a:ext cx="40080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rPr b="0" lang="cs" sz="2000">
                <a:latin typeface="Lato"/>
                <a:ea typeface="Lato"/>
                <a:cs typeface="Lato"/>
                <a:sym typeface="Lato"/>
              </a:rPr>
              <a:t>Results</a:t>
            </a:r>
            <a:endParaRPr b="0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8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cs" sz="2000"/>
              <a:t>Using the methods outlined earlier, I suggest that the best place to open a new fast food restaurant in Toronto is in the city center around University-Rosedale, as there are no other restaurants in the area and no fast food restaurants even in the surrounding neighborhoods.</a:t>
            </a:r>
            <a:endParaRPr sz="2000"/>
          </a:p>
          <a:p>
            <a:pPr indent="0" lvl="0" marL="0" marR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marR="0" rtl="0" algn="just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cs" sz="1400">
                <a:latin typeface="Lato"/>
                <a:ea typeface="Lato"/>
                <a:cs typeface="Lato"/>
                <a:sym typeface="Lato"/>
              </a:rPr>
              <a:t>Restaurants in downtown Toronto, with an empty spot at University-Rosedale</a:t>
            </a:r>
            <a:endParaRPr b="0"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" name="Google Shape;111;p19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1275" y="1136825"/>
            <a:ext cx="4261622" cy="343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cs" sz="1700">
                <a:latin typeface="Lato"/>
                <a:ea typeface="Lato"/>
                <a:cs typeface="Lato"/>
                <a:sym typeface="Lato"/>
              </a:rPr>
              <a:t>Discussion</a:t>
            </a:r>
            <a:endParaRPr b="0"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20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cs" sz="1700"/>
              <a:t>I noted that neighborhoods without any fast food restaurants are scattered all over Toronto, however, most of them are clustered around the city center, meaning that it is hard to find a fast food restaurant directly in the hearth of Toronto. In the area around University-Rosedale, there are even no restaurants at all, and I would therefore suggest opening a new fast food restaurant there, as it might easily get the attention of university students, tourists, and office employees.</a:t>
            </a:r>
            <a:endParaRPr sz="1700"/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cs" sz="1700">
                <a:latin typeface="Lato"/>
                <a:ea typeface="Lato"/>
                <a:cs typeface="Lato"/>
                <a:sym typeface="Lato"/>
              </a:rPr>
              <a:t>Conclusion</a:t>
            </a:r>
            <a:endParaRPr b="0" sz="1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21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cs" sz="1700"/>
              <a:t>This project’s goal was to find out what is the best area in Toronto to open a new fast food restaurant. Based on my data analysis, I suggest that the best place is around University-Rosedale (close to the Queen’s Park and Ontario Provincial Parliament).</a:t>
            </a:r>
            <a:endParaRPr sz="1700"/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